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3"/>
  </p:notesMasterIdLst>
  <p:sldIdLst>
    <p:sldId id="256" r:id="rId2"/>
    <p:sldId id="257" r:id="rId3"/>
    <p:sldId id="262" r:id="rId4"/>
    <p:sldId id="259" r:id="rId5"/>
    <p:sldId id="258" r:id="rId6"/>
    <p:sldId id="260" r:id="rId7"/>
    <p:sldId id="261" r:id="rId8"/>
    <p:sldId id="265" r:id="rId9"/>
    <p:sldId id="263" r:id="rId10"/>
    <p:sldId id="264" r:id="rId11"/>
    <p:sldId id="266" r:id="rId1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9898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77F0E0E-8E0E-469E-8E11-90B881DE24A1}" v="61" dt="2020-03-06T09:40:34.471"/>
    <p1510:client id="{C3439590-96DD-4883-AF4E-098D142C2A5F}" v="33" dt="2020-03-06T08:11:21.087"/>
    <p1510:client id="{DD25998D-C2F6-4B77-B2F6-0D78B70EF4A3}" v="1" dt="2020-03-06T10:02:19.16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2" d="100"/>
          <a:sy n="62" d="100"/>
        </p:scale>
        <p:origin x="1400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nathan Beller" userId="e83ef268330a74ba" providerId="Windows Live" clId="Web-{277F0E0E-8E0E-469E-8E11-90B881DE24A1}"/>
    <pc:docChg chg="modSld">
      <pc:chgData name="Jonathan Beller" userId="e83ef268330a74ba" providerId="Windows Live" clId="Web-{277F0E0E-8E0E-469E-8E11-90B881DE24A1}" dt="2020-03-06T09:40:34.471" v="56" actId="1076"/>
      <pc:docMkLst>
        <pc:docMk/>
      </pc:docMkLst>
      <pc:sldChg chg="addSp delSp modSp">
        <pc:chgData name="Jonathan Beller" userId="e83ef268330a74ba" providerId="Windows Live" clId="Web-{277F0E0E-8E0E-469E-8E11-90B881DE24A1}" dt="2020-03-06T09:40:34.471" v="56" actId="1076"/>
        <pc:sldMkLst>
          <pc:docMk/>
          <pc:sldMk cId="1616512524" sldId="258"/>
        </pc:sldMkLst>
        <pc:spChg chg="del">
          <ac:chgData name="Jonathan Beller" userId="e83ef268330a74ba" providerId="Windows Live" clId="Web-{277F0E0E-8E0E-469E-8E11-90B881DE24A1}" dt="2020-03-06T09:25:09.700" v="0"/>
          <ac:spMkLst>
            <pc:docMk/>
            <pc:sldMk cId="1616512524" sldId="258"/>
            <ac:spMk id="8" creationId="{F0446025-7D58-D144-A4E1-CC061A35DADD}"/>
          </ac:spMkLst>
        </pc:spChg>
        <pc:picChg chg="add mod modCrop">
          <ac:chgData name="Jonathan Beller" userId="e83ef268330a74ba" providerId="Windows Live" clId="Web-{277F0E0E-8E0E-469E-8E11-90B881DE24A1}" dt="2020-03-06T09:26:02.325" v="8" actId="1076"/>
          <ac:picMkLst>
            <pc:docMk/>
            <pc:sldMk cId="1616512524" sldId="258"/>
            <ac:picMk id="6" creationId="{67196DF5-1003-4A79-92E6-F4DD61EF80B9}"/>
          </ac:picMkLst>
        </pc:picChg>
        <pc:picChg chg="add mod modCrop">
          <ac:chgData name="Jonathan Beller" userId="e83ef268330a74ba" providerId="Windows Live" clId="Web-{277F0E0E-8E0E-469E-8E11-90B881DE24A1}" dt="2020-03-06T09:34:32.850" v="26" actId="1076"/>
          <ac:picMkLst>
            <pc:docMk/>
            <pc:sldMk cId="1616512524" sldId="258"/>
            <ac:picMk id="9" creationId="{9F70CAAD-0557-4E67-BE48-AF7F6B6D630E}"/>
          </ac:picMkLst>
        </pc:picChg>
        <pc:picChg chg="add mod modCrop">
          <ac:chgData name="Jonathan Beller" userId="e83ef268330a74ba" providerId="Windows Live" clId="Web-{277F0E0E-8E0E-469E-8E11-90B881DE24A1}" dt="2020-03-06T09:40:34.471" v="56" actId="1076"/>
          <ac:picMkLst>
            <pc:docMk/>
            <pc:sldMk cId="1616512524" sldId="258"/>
            <ac:picMk id="11" creationId="{B9260EDD-D1EE-45B1-B14C-1E11AD1F994E}"/>
          </ac:picMkLst>
        </pc:picChg>
        <pc:picChg chg="add mod modCrop">
          <ac:chgData name="Jonathan Beller" userId="e83ef268330a74ba" providerId="Windows Live" clId="Web-{277F0E0E-8E0E-469E-8E11-90B881DE24A1}" dt="2020-03-06T09:40:22.690" v="55" actId="1076"/>
          <ac:picMkLst>
            <pc:docMk/>
            <pc:sldMk cId="1616512524" sldId="258"/>
            <ac:picMk id="13" creationId="{FFBF9629-6D99-4A7F-8A93-6D729B68ACB5}"/>
          </ac:picMkLst>
        </pc:picChg>
      </pc:sldChg>
    </pc:docChg>
  </pc:docChgLst>
  <pc:docChgLst>
    <pc:chgData name="Jonathan Beller" userId="e83ef268330a74ba" providerId="LiveId" clId="{C3439590-96DD-4883-AF4E-098D142C2A5F}"/>
    <pc:docChg chg="undo redo custSel addSld modSld modMainMaster">
      <pc:chgData name="Jonathan Beller" userId="e83ef268330a74ba" providerId="LiveId" clId="{C3439590-96DD-4883-AF4E-098D142C2A5F}" dt="2020-03-06T08:11:36.098" v="1794" actId="478"/>
      <pc:docMkLst>
        <pc:docMk/>
      </pc:docMkLst>
      <pc:sldChg chg="addSp delSp modSp">
        <pc:chgData name="Jonathan Beller" userId="e83ef268330a74ba" providerId="LiveId" clId="{C3439590-96DD-4883-AF4E-098D142C2A5F}" dt="2020-03-06T07:32:58.532" v="796" actId="20577"/>
        <pc:sldMkLst>
          <pc:docMk/>
          <pc:sldMk cId="3877429084" sldId="256"/>
        </pc:sldMkLst>
        <pc:spChg chg="mod">
          <ac:chgData name="Jonathan Beller" userId="e83ef268330a74ba" providerId="LiveId" clId="{C3439590-96DD-4883-AF4E-098D142C2A5F}" dt="2020-03-06T07:32:58.532" v="796" actId="20577"/>
          <ac:spMkLst>
            <pc:docMk/>
            <pc:sldMk cId="3877429084" sldId="256"/>
            <ac:spMk id="5" creationId="{52E34B1E-A451-4EF3-959F-FF343CD39D1C}"/>
          </ac:spMkLst>
        </pc:spChg>
        <pc:picChg chg="add del mod modCrop">
          <ac:chgData name="Jonathan Beller" userId="e83ef268330a74ba" providerId="LiveId" clId="{C3439590-96DD-4883-AF4E-098D142C2A5F}" dt="2020-03-06T07:25:15.297" v="150" actId="1035"/>
          <ac:picMkLst>
            <pc:docMk/>
            <pc:sldMk cId="3877429084" sldId="256"/>
            <ac:picMk id="3" creationId="{BEE541BC-56A1-48B5-88AF-C10D4F1421B6}"/>
          </ac:picMkLst>
        </pc:picChg>
        <pc:picChg chg="del">
          <ac:chgData name="Jonathan Beller" userId="e83ef268330a74ba" providerId="LiveId" clId="{C3439590-96DD-4883-AF4E-098D142C2A5F}" dt="2020-03-06T07:22:13.895" v="97" actId="478"/>
          <ac:picMkLst>
            <pc:docMk/>
            <pc:sldMk cId="3877429084" sldId="256"/>
            <ac:picMk id="10" creationId="{B8502AEC-D3A4-0445-A175-CFB635972277}"/>
          </ac:picMkLst>
        </pc:picChg>
      </pc:sldChg>
      <pc:sldChg chg="addSp modSp">
        <pc:chgData name="Jonathan Beller" userId="e83ef268330a74ba" providerId="LiveId" clId="{C3439590-96DD-4883-AF4E-098D142C2A5F}" dt="2020-03-06T08:01:02.387" v="1445" actId="1076"/>
        <pc:sldMkLst>
          <pc:docMk/>
          <pc:sldMk cId="2725726411" sldId="257"/>
        </pc:sldMkLst>
        <pc:spChg chg="mod">
          <ac:chgData name="Jonathan Beller" userId="e83ef268330a74ba" providerId="LiveId" clId="{C3439590-96DD-4883-AF4E-098D142C2A5F}" dt="2020-03-06T07:49:03.052" v="928" actId="20577"/>
          <ac:spMkLst>
            <pc:docMk/>
            <pc:sldMk cId="2725726411" sldId="257"/>
            <ac:spMk id="2" creationId="{2A9E2FC3-3DBB-4BA6-A301-F13511B2859E}"/>
          </ac:spMkLst>
        </pc:spChg>
        <pc:spChg chg="mod">
          <ac:chgData name="Jonathan Beller" userId="e83ef268330a74ba" providerId="LiveId" clId="{C3439590-96DD-4883-AF4E-098D142C2A5F}" dt="2020-03-06T07:48:27.034" v="879" actId="20577"/>
          <ac:spMkLst>
            <pc:docMk/>
            <pc:sldMk cId="2725726411" sldId="257"/>
            <ac:spMk id="3" creationId="{C59BEE1C-2C77-4435-9515-CB9A49F4F4E1}"/>
          </ac:spMkLst>
        </pc:spChg>
        <pc:picChg chg="add mod">
          <ac:chgData name="Jonathan Beller" userId="e83ef268330a74ba" providerId="LiveId" clId="{C3439590-96DD-4883-AF4E-098D142C2A5F}" dt="2020-03-06T08:01:02.387" v="1445" actId="1076"/>
          <ac:picMkLst>
            <pc:docMk/>
            <pc:sldMk cId="2725726411" sldId="257"/>
            <ac:picMk id="7" creationId="{F81BE07C-6549-469E-B4A6-BAF4C7A85BAE}"/>
          </ac:picMkLst>
        </pc:picChg>
      </pc:sldChg>
      <pc:sldChg chg="modSp">
        <pc:chgData name="Jonathan Beller" userId="e83ef268330a74ba" providerId="LiveId" clId="{C3439590-96DD-4883-AF4E-098D142C2A5F}" dt="2020-03-06T08:07:33.074" v="1707" actId="20577"/>
        <pc:sldMkLst>
          <pc:docMk/>
          <pc:sldMk cId="3326590916" sldId="259"/>
        </pc:sldMkLst>
        <pc:spChg chg="mod">
          <ac:chgData name="Jonathan Beller" userId="e83ef268330a74ba" providerId="LiveId" clId="{C3439590-96DD-4883-AF4E-098D142C2A5F}" dt="2020-03-06T08:07:33.074" v="1707" actId="20577"/>
          <ac:spMkLst>
            <pc:docMk/>
            <pc:sldMk cId="3326590916" sldId="259"/>
            <ac:spMk id="5" creationId="{5DFA359D-AB8A-FF47-9792-A48E1BDFEBF3}"/>
          </ac:spMkLst>
        </pc:spChg>
      </pc:sldChg>
      <pc:sldChg chg="addSp delSp modSp modAnim">
        <pc:chgData name="Jonathan Beller" userId="e83ef268330a74ba" providerId="LiveId" clId="{C3439590-96DD-4883-AF4E-098D142C2A5F}" dt="2020-03-06T07:36:45.168" v="808"/>
        <pc:sldMkLst>
          <pc:docMk/>
          <pc:sldMk cId="1711127820" sldId="260"/>
        </pc:sldMkLst>
        <pc:spChg chg="del mod">
          <ac:chgData name="Jonathan Beller" userId="e83ef268330a74ba" providerId="LiveId" clId="{C3439590-96DD-4883-AF4E-098D142C2A5F}" dt="2020-03-06T07:36:45.168" v="808"/>
          <ac:spMkLst>
            <pc:docMk/>
            <pc:sldMk cId="1711127820" sldId="260"/>
            <ac:spMk id="2" creationId="{1777B584-F15C-0E49-9104-84D130B78A63}"/>
          </ac:spMkLst>
        </pc:spChg>
        <pc:picChg chg="add mod">
          <ac:chgData name="Jonathan Beller" userId="e83ef268330a74ba" providerId="LiveId" clId="{C3439590-96DD-4883-AF4E-098D142C2A5F}" dt="2020-03-06T07:36:45.168" v="808"/>
          <ac:picMkLst>
            <pc:docMk/>
            <pc:sldMk cId="1711127820" sldId="260"/>
            <ac:picMk id="6" creationId="{B6143D71-628A-4BCF-975B-C4C4ACEC1C58}"/>
          </ac:picMkLst>
        </pc:picChg>
      </pc:sldChg>
      <pc:sldChg chg="addSp delSp modSp modAnim">
        <pc:chgData name="Jonathan Beller" userId="e83ef268330a74ba" providerId="LiveId" clId="{C3439590-96DD-4883-AF4E-098D142C2A5F}" dt="2020-03-06T07:38:56.683" v="812"/>
        <pc:sldMkLst>
          <pc:docMk/>
          <pc:sldMk cId="2997068485" sldId="261"/>
        </pc:sldMkLst>
        <pc:spChg chg="add del mod">
          <ac:chgData name="Jonathan Beller" userId="e83ef268330a74ba" providerId="LiveId" clId="{C3439590-96DD-4883-AF4E-098D142C2A5F}" dt="2020-03-06T07:38:56.683" v="812"/>
          <ac:spMkLst>
            <pc:docMk/>
            <pc:sldMk cId="2997068485" sldId="261"/>
            <ac:spMk id="2" creationId="{5DF98FB6-6DE6-B842-93A8-A751D8743300}"/>
          </ac:spMkLst>
        </pc:spChg>
        <pc:picChg chg="add mod">
          <ac:chgData name="Jonathan Beller" userId="e83ef268330a74ba" providerId="LiveId" clId="{C3439590-96DD-4883-AF4E-098D142C2A5F}" dt="2020-03-06T07:38:47.128" v="811"/>
          <ac:picMkLst>
            <pc:docMk/>
            <pc:sldMk cId="2997068485" sldId="261"/>
            <ac:picMk id="6" creationId="{BDA67074-58C8-40FF-8DC9-C9DA435F2C53}"/>
          </ac:picMkLst>
        </pc:picChg>
        <pc:picChg chg="add mod">
          <ac:chgData name="Jonathan Beller" userId="e83ef268330a74ba" providerId="LiveId" clId="{C3439590-96DD-4883-AF4E-098D142C2A5F}" dt="2020-03-06T07:38:56.683" v="812"/>
          <ac:picMkLst>
            <pc:docMk/>
            <pc:sldMk cId="2997068485" sldId="261"/>
            <ac:picMk id="7" creationId="{29787001-954C-4BBB-B992-9ED271ECD940}"/>
          </ac:picMkLst>
        </pc:picChg>
      </pc:sldChg>
      <pc:sldChg chg="modSp add">
        <pc:chgData name="Jonathan Beller" userId="e83ef268330a74ba" providerId="LiveId" clId="{C3439590-96DD-4883-AF4E-098D142C2A5F}" dt="2020-03-06T08:02:20.924" v="1595" actId="20577"/>
        <pc:sldMkLst>
          <pc:docMk/>
          <pc:sldMk cId="2640552804" sldId="262"/>
        </pc:sldMkLst>
        <pc:spChg chg="mod">
          <ac:chgData name="Jonathan Beller" userId="e83ef268330a74ba" providerId="LiveId" clId="{C3439590-96DD-4883-AF4E-098D142C2A5F}" dt="2020-03-06T08:02:20.924" v="1595" actId="20577"/>
          <ac:spMkLst>
            <pc:docMk/>
            <pc:sldMk cId="2640552804" sldId="262"/>
            <ac:spMk id="2" creationId="{2A9E2FC3-3DBB-4BA6-A301-F13511B2859E}"/>
          </ac:spMkLst>
        </pc:spChg>
        <pc:spChg chg="mod">
          <ac:chgData name="Jonathan Beller" userId="e83ef268330a74ba" providerId="LiveId" clId="{C3439590-96DD-4883-AF4E-098D142C2A5F}" dt="2020-03-06T07:29:56.853" v="528" actId="20577"/>
          <ac:spMkLst>
            <pc:docMk/>
            <pc:sldMk cId="2640552804" sldId="262"/>
            <ac:spMk id="3" creationId="{C59BEE1C-2C77-4435-9515-CB9A49F4F4E1}"/>
          </ac:spMkLst>
        </pc:spChg>
      </pc:sldChg>
      <pc:sldChg chg="addSp delSp modSp add modAnim">
        <pc:chgData name="Jonathan Beller" userId="e83ef268330a74ba" providerId="LiveId" clId="{C3439590-96DD-4883-AF4E-098D142C2A5F}" dt="2020-03-06T07:39:03.858" v="813"/>
        <pc:sldMkLst>
          <pc:docMk/>
          <pc:sldMk cId="443637719" sldId="263"/>
        </pc:sldMkLst>
        <pc:spChg chg="del">
          <ac:chgData name="Jonathan Beller" userId="e83ef268330a74ba" providerId="LiveId" clId="{C3439590-96DD-4883-AF4E-098D142C2A5F}" dt="2020-03-06T07:39:03.858" v="813"/>
          <ac:spMkLst>
            <pc:docMk/>
            <pc:sldMk cId="443637719" sldId="263"/>
            <ac:spMk id="2" creationId="{5DF98FB6-6DE6-B842-93A8-A751D8743300}"/>
          </ac:spMkLst>
        </pc:spChg>
        <pc:spChg chg="mod">
          <ac:chgData name="Jonathan Beller" userId="e83ef268330a74ba" providerId="LiveId" clId="{C3439590-96DD-4883-AF4E-098D142C2A5F}" dt="2020-03-06T07:32:38.281" v="788" actId="20577"/>
          <ac:spMkLst>
            <pc:docMk/>
            <pc:sldMk cId="443637719" sldId="263"/>
            <ac:spMk id="5" creationId="{05517E01-A9C6-0143-8CA0-3CA56973970A}"/>
          </ac:spMkLst>
        </pc:spChg>
        <pc:picChg chg="add mod">
          <ac:chgData name="Jonathan Beller" userId="e83ef268330a74ba" providerId="LiveId" clId="{C3439590-96DD-4883-AF4E-098D142C2A5F}" dt="2020-03-06T07:39:03.858" v="813"/>
          <ac:picMkLst>
            <pc:docMk/>
            <pc:sldMk cId="443637719" sldId="263"/>
            <ac:picMk id="6" creationId="{3CD086F1-5059-4315-BF52-3E6721AB1DC1}"/>
          </ac:picMkLst>
        </pc:picChg>
      </pc:sldChg>
      <pc:sldChg chg="modSp add">
        <pc:chgData name="Jonathan Beller" userId="e83ef268330a74ba" providerId="LiveId" clId="{C3439590-96DD-4883-AF4E-098D142C2A5F}" dt="2020-03-06T07:59:15.748" v="1438" actId="20577"/>
        <pc:sldMkLst>
          <pc:docMk/>
          <pc:sldMk cId="2197970446" sldId="264"/>
        </pc:sldMkLst>
        <pc:spChg chg="mod">
          <ac:chgData name="Jonathan Beller" userId="e83ef268330a74ba" providerId="LiveId" clId="{C3439590-96DD-4883-AF4E-098D142C2A5F}" dt="2020-03-06T07:59:15.748" v="1438" actId="20577"/>
          <ac:spMkLst>
            <pc:docMk/>
            <pc:sldMk cId="2197970446" sldId="264"/>
            <ac:spMk id="2" creationId="{5DF98FB6-6DE6-B842-93A8-A751D8743300}"/>
          </ac:spMkLst>
        </pc:spChg>
        <pc:spChg chg="mod">
          <ac:chgData name="Jonathan Beller" userId="e83ef268330a74ba" providerId="LiveId" clId="{C3439590-96DD-4883-AF4E-098D142C2A5F}" dt="2020-03-06T07:34:04.868" v="803" actId="20577"/>
          <ac:spMkLst>
            <pc:docMk/>
            <pc:sldMk cId="2197970446" sldId="264"/>
            <ac:spMk id="5" creationId="{05517E01-A9C6-0143-8CA0-3CA56973970A}"/>
          </ac:spMkLst>
        </pc:spChg>
      </pc:sldChg>
      <pc:sldChg chg="addSp delSp modSp add delAnim modAnim">
        <pc:chgData name="Jonathan Beller" userId="e83ef268330a74ba" providerId="LiveId" clId="{C3439590-96DD-4883-AF4E-098D142C2A5F}" dt="2020-03-06T08:08:18.077" v="1709" actId="20577"/>
        <pc:sldMkLst>
          <pc:docMk/>
          <pc:sldMk cId="2665258593" sldId="265"/>
        </pc:sldMkLst>
        <pc:spChg chg="mod">
          <ac:chgData name="Jonathan Beller" userId="e83ef268330a74ba" providerId="LiveId" clId="{C3439590-96DD-4883-AF4E-098D142C2A5F}" dt="2020-03-06T08:08:18.077" v="1709" actId="20577"/>
          <ac:spMkLst>
            <pc:docMk/>
            <pc:sldMk cId="2665258593" sldId="265"/>
            <ac:spMk id="5" creationId="{05517E01-A9C6-0143-8CA0-3CA56973970A}"/>
          </ac:spMkLst>
        </pc:spChg>
        <pc:spChg chg="add del mod">
          <ac:chgData name="Jonathan Beller" userId="e83ef268330a74ba" providerId="LiveId" clId="{C3439590-96DD-4883-AF4E-098D142C2A5F}" dt="2020-03-06T07:40:47.216" v="858"/>
          <ac:spMkLst>
            <pc:docMk/>
            <pc:sldMk cId="2665258593" sldId="265"/>
            <ac:spMk id="6" creationId="{141F082B-4111-40BE-80A8-8D959A4D67A1}"/>
          </ac:spMkLst>
        </pc:spChg>
        <pc:picChg chg="del mod">
          <ac:chgData name="Jonathan Beller" userId="e83ef268330a74ba" providerId="LiveId" clId="{C3439590-96DD-4883-AF4E-098D142C2A5F}" dt="2020-03-06T07:40:25.382" v="857" actId="478"/>
          <ac:picMkLst>
            <pc:docMk/>
            <pc:sldMk cId="2665258593" sldId="265"/>
            <ac:picMk id="7" creationId="{29787001-954C-4BBB-B992-9ED271ECD940}"/>
          </ac:picMkLst>
        </pc:picChg>
        <pc:picChg chg="add mod">
          <ac:chgData name="Jonathan Beller" userId="e83ef268330a74ba" providerId="LiveId" clId="{C3439590-96DD-4883-AF4E-098D142C2A5F}" dt="2020-03-06T07:42:09.711" v="859" actId="1076"/>
          <ac:picMkLst>
            <pc:docMk/>
            <pc:sldMk cId="2665258593" sldId="265"/>
            <ac:picMk id="8" creationId="{B116C2D9-76D1-45D4-9F48-8DF2E43F643B}"/>
          </ac:picMkLst>
        </pc:picChg>
      </pc:sldChg>
      <pc:sldChg chg="addSp delSp modSp add">
        <pc:chgData name="Jonathan Beller" userId="e83ef268330a74ba" providerId="LiveId" clId="{C3439590-96DD-4883-AF4E-098D142C2A5F}" dt="2020-03-06T08:11:36.098" v="1794" actId="478"/>
        <pc:sldMkLst>
          <pc:docMk/>
          <pc:sldMk cId="3956576149" sldId="266"/>
        </pc:sldMkLst>
        <pc:spChg chg="mod">
          <ac:chgData name="Jonathan Beller" userId="e83ef268330a74ba" providerId="LiveId" clId="{C3439590-96DD-4883-AF4E-098D142C2A5F}" dt="2020-03-06T08:10:45.093" v="1787" actId="20577"/>
          <ac:spMkLst>
            <pc:docMk/>
            <pc:sldMk cId="3956576149" sldId="266"/>
            <ac:spMk id="4" creationId="{88863BD8-4EB9-4C05-ABE8-21128152A374}"/>
          </ac:spMkLst>
        </pc:spChg>
        <pc:spChg chg="del mod">
          <ac:chgData name="Jonathan Beller" userId="e83ef268330a74ba" providerId="LiveId" clId="{C3439590-96DD-4883-AF4E-098D142C2A5F}" dt="2020-03-06T08:11:36.098" v="1794" actId="478"/>
          <ac:spMkLst>
            <pc:docMk/>
            <pc:sldMk cId="3956576149" sldId="266"/>
            <ac:spMk id="5" creationId="{0FAB600B-EDFC-43CF-BCBA-B5B953CC0016}"/>
          </ac:spMkLst>
        </pc:spChg>
        <pc:picChg chg="add mod">
          <ac:chgData name="Jonathan Beller" userId="e83ef268330a74ba" providerId="LiveId" clId="{C3439590-96DD-4883-AF4E-098D142C2A5F}" dt="2020-03-06T08:11:32.164" v="1793" actId="1076"/>
          <ac:picMkLst>
            <pc:docMk/>
            <pc:sldMk cId="3956576149" sldId="266"/>
            <ac:picMk id="7" creationId="{4B021698-5FC4-48DB-8B1D-B68D6AEE1F3F}"/>
          </ac:picMkLst>
        </pc:picChg>
      </pc:sldChg>
      <pc:sldMasterChg chg="modSp modSldLayout">
        <pc:chgData name="Jonathan Beller" userId="e83ef268330a74ba" providerId="LiveId" clId="{C3439590-96DD-4883-AF4E-098D142C2A5F}" dt="2020-03-06T08:06:14.427" v="1706" actId="20577"/>
        <pc:sldMasterMkLst>
          <pc:docMk/>
          <pc:sldMasterMk cId="1969756606" sldId="2147483660"/>
        </pc:sldMasterMkLst>
        <pc:spChg chg="mod">
          <ac:chgData name="Jonathan Beller" userId="e83ef268330a74ba" providerId="LiveId" clId="{C3439590-96DD-4883-AF4E-098D142C2A5F}" dt="2020-03-06T08:05:51.135" v="1654" actId="20577"/>
          <ac:spMkLst>
            <pc:docMk/>
            <pc:sldMasterMk cId="1969756606" sldId="2147483660"/>
            <ac:spMk id="10" creationId="{B54FFE2B-FDE4-4961-B49A-BAE98054FEF2}"/>
          </ac:spMkLst>
        </pc:spChg>
        <pc:spChg chg="mod">
          <ac:chgData name="Jonathan Beller" userId="e83ef268330a74ba" providerId="LiveId" clId="{C3439590-96DD-4883-AF4E-098D142C2A5F}" dt="2020-03-06T08:06:14.427" v="1706" actId="20577"/>
          <ac:spMkLst>
            <pc:docMk/>
            <pc:sldMasterMk cId="1969756606" sldId="2147483660"/>
            <ac:spMk id="21" creationId="{960349D9-6A0D-49BA-B939-F09EA2B08865}"/>
          </ac:spMkLst>
        </pc:spChg>
        <pc:sldLayoutChg chg="delSp modSp">
          <pc:chgData name="Jonathan Beller" userId="e83ef268330a74ba" providerId="LiveId" clId="{C3439590-96DD-4883-AF4E-098D142C2A5F}" dt="2020-03-06T07:19:29.886" v="90" actId="14100"/>
          <pc:sldLayoutMkLst>
            <pc:docMk/>
            <pc:sldMasterMk cId="1969756606" sldId="2147483660"/>
            <pc:sldLayoutMk cId="3145968956" sldId="2147483661"/>
          </pc:sldLayoutMkLst>
          <pc:spChg chg="mod">
            <ac:chgData name="Jonathan Beller" userId="e83ef268330a74ba" providerId="LiveId" clId="{C3439590-96DD-4883-AF4E-098D142C2A5F}" dt="2020-03-06T07:19:29.886" v="90" actId="14100"/>
            <ac:spMkLst>
              <pc:docMk/>
              <pc:sldMasterMk cId="1969756606" sldId="2147483660"/>
              <pc:sldLayoutMk cId="3145968956" sldId="2147483661"/>
              <ac:spMk id="11" creationId="{F7E82EA3-B75E-4B08-9FD0-A8C2545BC1EF}"/>
            </ac:spMkLst>
          </pc:spChg>
          <pc:spChg chg="del mod">
            <ac:chgData name="Jonathan Beller" userId="e83ef268330a74ba" providerId="LiveId" clId="{C3439590-96DD-4883-AF4E-098D142C2A5F}" dt="2020-03-06T07:17:34.262" v="37" actId="478"/>
            <ac:spMkLst>
              <pc:docMk/>
              <pc:sldMasterMk cId="1969756606" sldId="2147483660"/>
              <pc:sldLayoutMk cId="3145968956" sldId="2147483661"/>
              <ac:spMk id="13" creationId="{6C188393-F356-4F5D-80C7-5DAA7302CAFB}"/>
            </ac:spMkLst>
          </pc:spChg>
          <pc:picChg chg="del mod">
            <ac:chgData name="Jonathan Beller" userId="e83ef268330a74ba" providerId="LiveId" clId="{C3439590-96DD-4883-AF4E-098D142C2A5F}" dt="2020-03-06T07:17:30.845" v="35" actId="478"/>
            <ac:picMkLst>
              <pc:docMk/>
              <pc:sldMasterMk cId="1969756606" sldId="2147483660"/>
              <pc:sldLayoutMk cId="3145968956" sldId="2147483661"/>
              <ac:picMk id="14" creationId="{ADB56F74-086E-49D6-B9FE-611549D39D19}"/>
            </ac:picMkLst>
          </pc:picChg>
        </pc:sldLayoutChg>
      </pc:sldMasterChg>
    </pc:docChg>
  </pc:docChgLst>
  <pc:docChgLst>
    <pc:chgData name="Jonathan Beller" userId="e83ef268330a74ba" providerId="Windows Live" clId="Web-{DD25998D-C2F6-4B77-B2F6-0D78B70EF4A3}"/>
    <pc:docChg chg="sldOrd">
      <pc:chgData name="Jonathan Beller" userId="e83ef268330a74ba" providerId="Windows Live" clId="Web-{DD25998D-C2F6-4B77-B2F6-0D78B70EF4A3}" dt="2020-03-06T10:02:19.169" v="0"/>
      <pc:docMkLst>
        <pc:docMk/>
      </pc:docMkLst>
      <pc:sldChg chg="ord">
        <pc:chgData name="Jonathan Beller" userId="e83ef268330a74ba" providerId="Windows Live" clId="Web-{DD25998D-C2F6-4B77-B2F6-0D78B70EF4A3}" dt="2020-03-06T10:02:19.169" v="0"/>
        <pc:sldMkLst>
          <pc:docMk/>
          <pc:sldMk cId="1616512524" sldId="258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654B1D-6E8F-4B2A-9B0B-F346A8212316}" type="datetimeFigureOut">
              <a:rPr lang="de-DE" smtClean="0"/>
              <a:t>06.03.2020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D8899A-35E9-4BAC-B63B-3693D6BD38E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321859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/>
          </a:p>
        </p:txBody>
      </p:sp>
      <p:grpSp>
        <p:nvGrpSpPr>
          <p:cNvPr id="7" name="Gruppieren 14">
            <a:extLst>
              <a:ext uri="{FF2B5EF4-FFF2-40B4-BE49-F238E27FC236}">
                <a16:creationId xmlns:a16="http://schemas.microsoft.com/office/drawing/2014/main" id="{8ED9C2B0-B158-4CE4-B84B-C6ED5C000B33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71438" y="2143125"/>
            <a:ext cx="9358312" cy="4643438"/>
            <a:chOff x="0" y="2214554"/>
            <a:chExt cx="9358346" cy="4643446"/>
          </a:xfrm>
        </p:grpSpPr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87B0E0F7-B4E2-4C27-98A3-77147D194732}"/>
                </a:ext>
              </a:extLst>
            </p:cNvPr>
            <p:cNvSpPr/>
            <p:nvPr/>
          </p:nvSpPr>
          <p:spPr>
            <a:xfrm>
              <a:off x="0" y="2214554"/>
              <a:ext cx="9358346" cy="4643446"/>
            </a:xfrm>
            <a:prstGeom prst="rect">
              <a:avLst/>
            </a:prstGeom>
            <a:solidFill>
              <a:srgbClr val="FF99FF"/>
            </a:solidFill>
            <a:ln>
              <a:solidFill>
                <a:srgbClr val="FF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de-DE"/>
            </a:p>
          </p:txBody>
        </p:sp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698F4C1A-7984-494C-B194-3F4ECD6E7BA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28755" y="4354508"/>
              <a:ext cx="6286523" cy="6461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defRPr/>
              </a:pPr>
              <a:r>
                <a:rPr lang="de-DE" altLang="de-DE"/>
                <a:t>Fügen Sie auf der Masterfolie ein frei wählbares Bild ein (z.B. passend zum Vortrag)</a:t>
              </a:r>
            </a:p>
          </p:txBody>
        </p:sp>
      </p:grpSp>
      <p:pic>
        <p:nvPicPr>
          <p:cNvPr id="10" name="Picture 9" descr="II_rahmen_neu_titel">
            <a:extLst>
              <a:ext uri="{FF2B5EF4-FFF2-40B4-BE49-F238E27FC236}">
                <a16:creationId xmlns:a16="http://schemas.microsoft.com/office/drawing/2014/main" id="{A95F32CA-B5BF-43BB-82DD-2714682C897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175"/>
            <a:ext cx="9144000" cy="687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 Box 21">
            <a:extLst>
              <a:ext uri="{FF2B5EF4-FFF2-40B4-BE49-F238E27FC236}">
                <a16:creationId xmlns:a16="http://schemas.microsoft.com/office/drawing/2014/main" id="{F7E82EA3-B75E-4B08-9FD0-A8C2545BC1EF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385763" y="3353405"/>
            <a:ext cx="5576887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de-DE" sz="1000" kern="1200">
                <a:solidFill>
                  <a:schemeClr val="bg1"/>
                </a:solidFill>
                <a:latin typeface="Arial" charset="0"/>
                <a:ea typeface="+mn-ea"/>
                <a:cs typeface="+mn-cs"/>
              </a:rPr>
              <a:t>Institute </a:t>
            </a:r>
            <a:r>
              <a:rPr lang="de-DE" sz="1000" kern="1200" err="1">
                <a:solidFill>
                  <a:schemeClr val="bg1"/>
                </a:solidFill>
                <a:latin typeface="Arial" charset="0"/>
                <a:ea typeface="+mn-ea"/>
                <a:cs typeface="+mn-cs"/>
              </a:rPr>
              <a:t>for</a:t>
            </a:r>
            <a:r>
              <a:rPr lang="de-DE" sz="1000" kern="1200">
                <a:solidFill>
                  <a:schemeClr val="bg1"/>
                </a:solidFill>
                <a:latin typeface="Arial" charset="0"/>
                <a:ea typeface="+mn-ea"/>
                <a:cs typeface="+mn-cs"/>
              </a:rPr>
              <a:t> </a:t>
            </a:r>
            <a:r>
              <a:rPr lang="de-DE" sz="1000" kern="1200" err="1">
                <a:solidFill>
                  <a:schemeClr val="bg1"/>
                </a:solidFill>
                <a:latin typeface="Arial" charset="0"/>
                <a:ea typeface="+mn-ea"/>
                <a:cs typeface="+mn-cs"/>
              </a:rPr>
              <a:t>Anthropomatics</a:t>
            </a:r>
            <a:r>
              <a:rPr lang="de-DE" sz="1000" kern="1200">
                <a:solidFill>
                  <a:schemeClr val="bg1"/>
                </a:solidFill>
                <a:latin typeface="Arial" charset="0"/>
                <a:ea typeface="+mn-ea"/>
                <a:cs typeface="+mn-cs"/>
              </a:rPr>
              <a:t> and Robotics (IAR), High Performance Humanoid Technologies (H2T) </a:t>
            </a:r>
            <a:endParaRPr lang="de-DE" altLang="de-DE" sz="1000" kern="1200">
              <a:solidFill>
                <a:schemeClr val="bg1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12" name="Text Box 14">
            <a:extLst>
              <a:ext uri="{FF2B5EF4-FFF2-40B4-BE49-F238E27FC236}">
                <a16:creationId xmlns:a16="http://schemas.microsoft.com/office/drawing/2014/main" id="{2FD3021E-431C-4904-8F6F-87FAFD87019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396875" y="6552308"/>
            <a:ext cx="3670300" cy="122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de-DE" altLang="de-DE" sz="800"/>
              <a:t>KIT – Die Forschungsuniversität in der Helmholtz-Gemeinschaft</a:t>
            </a: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7F7ADE7B-8F8C-4061-BABF-C9A207FD28A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762" y="333374"/>
            <a:ext cx="1628775" cy="750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9689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00050" y="1201567"/>
            <a:ext cx="8343900" cy="4904510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1E3E9-B5F6-425E-9C44-63289F1DFCF7}" type="datetime1">
              <a:rPr lang="de-DE" smtClean="0"/>
              <a:t>06.03.2020</a:t>
            </a:fld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42A11-3F6D-49C2-B184-6A782E851E4E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EE5A31AB-C67D-4F0F-8135-95200015D7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0" y="394871"/>
            <a:ext cx="6865128" cy="49688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de-DE"/>
              <a:t>Mastertitelformat bearbeiten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6914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70386" y="365125"/>
            <a:ext cx="1971675" cy="5811838"/>
          </a:xfrm>
          <a:prstGeom prst="rect">
            <a:avLst/>
          </a:prstGeom>
        </p:spPr>
        <p:txBody>
          <a:bodyPr vert="eaVert"/>
          <a:lstStyle>
            <a:lvl1pPr>
              <a:defRPr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01940" y="365125"/>
            <a:ext cx="6225572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A17EEE-9353-403C-ADDC-2ADC0D9EE20A}" type="datetime1">
              <a:rPr lang="de-DE" smtClean="0"/>
              <a:t>06.03.2020</a:t>
            </a:fld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42A11-3F6D-49C2-B184-6A782E851E4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220397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0050" y="1201567"/>
            <a:ext cx="8343900" cy="490451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48905-EA19-40EA-A51E-26048D62A4A2}" type="datetime1">
              <a:rPr lang="de-DE" smtClean="0"/>
              <a:t>06.03.2020</a:t>
            </a:fld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3803EE4-0BB8-4A2C-9025-B8F5E159BB3D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5E9F3D11-7573-4C8E-A81F-0E3F12D8E1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0" y="394871"/>
            <a:ext cx="6865128" cy="49688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de-DE"/>
              <a:t>Mastertitelformat bearbeiten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5385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1C2589-E40A-4770-82F8-D3207F157333}" type="datetime1">
              <a:rPr lang="de-DE" smtClean="0"/>
              <a:t>06.03.2020</a:t>
            </a:fld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42A11-3F6D-49C2-B184-6A782E851E4E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8C5860D3-14FA-4FDC-8816-17A10BEC79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8" name="Textplatzhalter 2">
            <a:extLst>
              <a:ext uri="{FF2B5EF4-FFF2-40B4-BE49-F238E27FC236}">
                <a16:creationId xmlns:a16="http://schemas.microsoft.com/office/drawing/2014/main" id="{60A7DEDA-EAA3-43B9-89DF-5D1DF3E4C5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</p:spTree>
    <p:extLst>
      <p:ext uri="{BB962C8B-B14F-4D97-AF65-F5344CB8AC3E}">
        <p14:creationId xmlns:p14="http://schemas.microsoft.com/office/powerpoint/2010/main" val="38699478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00050" y="1201567"/>
            <a:ext cx="4114800" cy="4975396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49" y="1201567"/>
            <a:ext cx="4114799" cy="4975396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AB21E-672E-45D7-97B2-CB211D1B4040}" type="datetime1">
              <a:rPr lang="de-DE" smtClean="0"/>
              <a:t>06.03.2020</a:t>
            </a:fld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42A11-3F6D-49C2-B184-6A782E851E4E}" type="slidenum">
              <a:rPr lang="de-DE" smtClean="0"/>
              <a:t>‹Nr.›</a:t>
            </a:fld>
            <a:endParaRPr lang="de-DE"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DD89B5CA-F326-417B-804D-4A944865C2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0" y="394871"/>
            <a:ext cx="6865128" cy="49688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de-DE"/>
              <a:t>Mastertitelformat bearbeiten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4835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0050" y="1203334"/>
            <a:ext cx="4098132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00050" y="2214208"/>
            <a:ext cx="4098132" cy="397545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818" y="1203334"/>
            <a:ext cx="4098132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818" y="2214208"/>
            <a:ext cx="4098132" cy="397545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1D870-0A26-4CFF-94E9-986FAE8F1E7F}" type="datetime1">
              <a:rPr lang="de-DE" smtClean="0"/>
              <a:t>06.03.2020</a:t>
            </a:fld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42A11-3F6D-49C2-B184-6A782E851E4E}" type="slidenum">
              <a:rPr lang="de-DE" smtClean="0"/>
              <a:t>‹Nr.›</a:t>
            </a:fld>
            <a:endParaRPr lang="de-DE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337802FE-6A36-43AA-8464-593B7D9F56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0" y="394871"/>
            <a:ext cx="6865128" cy="49688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de-DE"/>
              <a:t>Mastertitelformat bearbeiten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5732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293C3-6755-45F5-8FFB-9800C13702A7}" type="datetime1">
              <a:rPr lang="de-DE" smtClean="0"/>
              <a:t>06.03.2020</a:t>
            </a:fld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42A11-3F6D-49C2-B184-6A782E851E4E}" type="slidenum">
              <a:rPr lang="de-DE" smtClean="0"/>
              <a:t>‹Nr.›</a:t>
            </a:fld>
            <a:endParaRPr lang="de-DE"/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5CAD5EF3-BE98-4ECF-87EA-2B848F666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0" y="394871"/>
            <a:ext cx="6865128" cy="49688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de-DE"/>
              <a:t>Mastertitelformat bearbeiten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1292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71BF5-D2CB-4CFF-86FE-6BBED906C831}" type="datetime1">
              <a:rPr lang="de-DE" smtClean="0"/>
              <a:t>06.03.2020</a:t>
            </a:fld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42A11-3F6D-49C2-B184-6A782E851E4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962166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1640" y="1125998"/>
            <a:ext cx="4882310" cy="4735054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00050" y="1125248"/>
            <a:ext cx="3178969" cy="474374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5B7C6-865B-4E5B-B406-E986927EA313}" type="datetime1">
              <a:rPr lang="de-DE" smtClean="0"/>
              <a:t>06.03.2020</a:t>
            </a:fld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42A11-3F6D-49C2-B184-6A782E851E4E}" type="slidenum">
              <a:rPr lang="de-DE" smtClean="0"/>
              <a:t>‹Nr.›</a:t>
            </a:fld>
            <a:endParaRPr lang="de-DE"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C009EEFD-83E8-4715-9A7D-6B7B8BF17C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0" y="394871"/>
            <a:ext cx="6865128" cy="49688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de-DE"/>
              <a:t>Mastertitelformat bearbeiten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3678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843914" y="624690"/>
            <a:ext cx="5471285" cy="4149200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532B6-B1B2-414C-8F9E-CDED976D0DD6}" type="datetime1">
              <a:rPr lang="de-DE" smtClean="0"/>
              <a:t>06.03.2020</a:t>
            </a:fld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42A11-3F6D-49C2-B184-6A782E851E4E}" type="slidenum">
              <a:rPr lang="de-DE" smtClean="0"/>
              <a:t>‹Nr.›</a:t>
            </a:fld>
            <a:endParaRPr lang="de-DE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74D6481-F98B-45EE-B6D0-BF8C42A11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3913" y="4836495"/>
            <a:ext cx="5468677" cy="566777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85119134-5DDA-43C1-B0D4-2BD9056B0D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846521" y="5463728"/>
            <a:ext cx="5468677" cy="769581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40021085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9" descr="II_rahmen_neu_folge">
            <a:extLst>
              <a:ext uri="{FF2B5EF4-FFF2-40B4-BE49-F238E27FC236}">
                <a16:creationId xmlns:a16="http://schemas.microsoft.com/office/drawing/2014/main" id="{0D02B5F8-FF72-4AF8-91A3-89F2DE9F175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00050" y="394871"/>
            <a:ext cx="6865128" cy="49688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0050" y="1210021"/>
            <a:ext cx="8343900" cy="489605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de-DE" altLang="de-DE"/>
              <a:t>Karlsruher Institut für Technologie (KIT).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7233" y="6445473"/>
            <a:ext cx="1027755" cy="36512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900">
                <a:solidFill>
                  <a:srgbClr val="898989"/>
                </a:solidFill>
              </a:defRPr>
            </a:lvl1pPr>
          </a:lstStyle>
          <a:p>
            <a:fld id="{480E5205-E75F-46D6-A06B-E8E6A4654649}" type="datetime1">
              <a:rPr lang="de-DE" smtClean="0"/>
              <a:t>06.03.2020</a:t>
            </a:fld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55523" y="6445473"/>
            <a:ext cx="326368" cy="296863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900" b="1">
                <a:solidFill>
                  <a:schemeClr val="tx1"/>
                </a:solidFill>
              </a:defRPr>
            </a:lvl1pPr>
          </a:lstStyle>
          <a:p>
            <a:fld id="{0D342A11-3F6D-49C2-B184-6A782E851E4E}" type="slidenum">
              <a:rPr lang="de-DE" smtClean="0"/>
              <a:pPr/>
              <a:t>‹Nr.›</a:t>
            </a:fld>
            <a:endParaRPr lang="de-DE"/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FE5FB131-8E2D-4827-9498-6C06D3B9F03F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5228" y="333375"/>
            <a:ext cx="1078722" cy="496888"/>
          </a:xfrm>
          <a:prstGeom prst="rect">
            <a:avLst/>
          </a:prstGeom>
        </p:spPr>
      </p:pic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960349D9-6A0D-49BA-B939-F09EA2B08865}"/>
              </a:ext>
            </a:extLst>
          </p:cNvPr>
          <p:cNvSpPr txBox="1">
            <a:spLocks/>
          </p:cNvSpPr>
          <p:nvPr userDrawn="1"/>
        </p:nvSpPr>
        <p:spPr>
          <a:xfrm>
            <a:off x="6000750" y="6445473"/>
            <a:ext cx="2743200" cy="365125"/>
          </a:xfrm>
          <a:prstGeom prst="rect">
            <a:avLst/>
          </a:prstGeom>
        </p:spPr>
        <p:txBody>
          <a:bodyPr vert="horz" lIns="0" tIns="0" rIns="0" bIns="0" rtlCol="0" anchor="t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9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Institute </a:t>
            </a:r>
            <a:r>
              <a:rPr lang="de-DE" sz="9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de-DE" sz="9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9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Anthropomatics</a:t>
            </a:r>
            <a:r>
              <a:rPr lang="de-DE" sz="9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and Robotics (IAR), High Performance Humanoid Technologies (H2T) </a:t>
            </a:r>
            <a:endParaRPr lang="de-DE" altLang="de-DE" sz="9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r" eaLnBrk="1" hangingPunct="1">
              <a:spcBef>
                <a:spcPct val="50000"/>
              </a:spcBef>
              <a:defRPr/>
            </a:pPr>
            <a:endParaRPr lang="de-DE" altLang="de-DE" sz="90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B54FFE2B-FDE4-4961-B49A-BAE98054FEF2}"/>
              </a:ext>
            </a:extLst>
          </p:cNvPr>
          <p:cNvSpPr txBox="1">
            <a:spLocks/>
          </p:cNvSpPr>
          <p:nvPr userDrawn="1"/>
        </p:nvSpPr>
        <p:spPr>
          <a:xfrm>
            <a:off x="1700330" y="6445473"/>
            <a:ext cx="4234644" cy="365125"/>
          </a:xfrm>
          <a:prstGeom prst="rect">
            <a:avLst/>
          </a:prstGeom>
        </p:spPr>
        <p:txBody>
          <a:bodyPr vert="horz" lIns="0" tIns="0" rIns="0" bIns="0" rtlCol="0" anchor="t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/>
              <a:t>Jonathan Beller, Lei Ge – Human Pose </a:t>
            </a:r>
            <a:r>
              <a:rPr lang="de-DE" err="1"/>
              <a:t>Matching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69756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2400" b="1" kern="1200" dirty="0">
          <a:solidFill>
            <a:schemeClr val="tx1"/>
          </a:solidFill>
          <a:latin typeface="+mj-lt"/>
          <a:ea typeface="+mj-ea"/>
          <a:cs typeface="Arial" panose="020B0604020202020204" pitchFamily="34" charset="0"/>
        </a:defRPr>
      </a:lvl1pPr>
    </p:titleStyle>
    <p:bodyStyle>
      <a:lvl1pPr marL="271463" indent="-271463" algn="l" defTabSz="914400" rtl="0" eaLnBrk="1" latinLnBrk="0" hangingPunct="1">
        <a:lnSpc>
          <a:spcPct val="90000"/>
        </a:lnSpc>
        <a:spcBef>
          <a:spcPts val="480"/>
        </a:spcBef>
        <a:buSzPct val="88000"/>
        <a:buFontTx/>
        <a:buBlip>
          <a:blip r:embed="rId15"/>
        </a:buBlip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71463" algn="l" defTabSz="914400" rtl="0" eaLnBrk="1" latinLnBrk="0" hangingPunct="1">
        <a:lnSpc>
          <a:spcPct val="90000"/>
        </a:lnSpc>
        <a:spcBef>
          <a:spcPts val="480"/>
        </a:spcBef>
        <a:buSzPct val="88000"/>
        <a:buFontTx/>
        <a:buBlip>
          <a:blip r:embed="rId15"/>
        </a:buBlip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82663" indent="-265113" algn="l" defTabSz="898525" rtl="0" eaLnBrk="1" latinLnBrk="0" hangingPunct="1">
        <a:lnSpc>
          <a:spcPct val="90000"/>
        </a:lnSpc>
        <a:spcBef>
          <a:spcPts val="480"/>
        </a:spcBef>
        <a:buSzPct val="88000"/>
        <a:buFontTx/>
        <a:buBlip>
          <a:blip r:embed="rId15"/>
        </a:buBlip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344613" indent="-271463" algn="l" defTabSz="914400" rtl="0" eaLnBrk="1" latinLnBrk="0" hangingPunct="1">
        <a:lnSpc>
          <a:spcPct val="90000"/>
        </a:lnSpc>
        <a:spcBef>
          <a:spcPts val="480"/>
        </a:spcBef>
        <a:buSzPct val="88000"/>
        <a:buFontTx/>
        <a:buBlip>
          <a:blip r:embed="rId15"/>
        </a:buBlip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700213" indent="-265113" algn="l" defTabSz="914400" rtl="0" eaLnBrk="1" latinLnBrk="0" hangingPunct="1">
        <a:lnSpc>
          <a:spcPct val="90000"/>
        </a:lnSpc>
        <a:spcBef>
          <a:spcPts val="480"/>
        </a:spcBef>
        <a:buSzPct val="88000"/>
        <a:buFontTx/>
        <a:buBlip>
          <a:blip r:embed="rId15"/>
        </a:buBlip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527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3.mp4"/><Relationship Id="rId1" Type="http://schemas.openxmlformats.org/officeDocument/2006/relationships/video" Target="NULL" TargetMode="Externa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8B9C1147-AA98-4749-BEB3-BE9BD4A510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288" y="1412875"/>
            <a:ext cx="8389937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de-DE" altLang="de-DE" sz="2600" b="1"/>
              <a:t>Praktikum – Humanoide Roboter</a:t>
            </a:r>
            <a:br>
              <a:rPr lang="de-DE" altLang="de-DE" sz="2600" b="1"/>
            </a:br>
            <a:r>
              <a:rPr lang="de-DE" altLang="de-DE" sz="2600" b="1"/>
              <a:t>Human Pose </a:t>
            </a:r>
            <a:r>
              <a:rPr lang="de-DE" altLang="de-DE" sz="2600" b="1" err="1"/>
              <a:t>Matching</a:t>
            </a:r>
            <a:endParaRPr lang="de-DE" altLang="de-DE" sz="2600" b="1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52E34B1E-A451-4EF3-959F-FF343CD39D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875" y="2349500"/>
            <a:ext cx="8370888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buBlip>
                <a:blip r:embed="rId2"/>
              </a:buBlip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Blip>
                <a:blip r:embed="rId3"/>
              </a:buBlip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Blip>
                <a:blip r:embed="rId4"/>
              </a:buBlip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Blip>
                <a:blip r:embed="rId4"/>
              </a:buBlip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Blip>
                <a:blip r:embed="rId4"/>
              </a:buBlip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de-DE" altLang="de-DE" sz="1600" b="1" dirty="0">
                <a:solidFill>
                  <a:srgbClr val="000000"/>
                </a:solidFill>
              </a:rPr>
              <a:t>Jonathan Beller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de-DE" altLang="de-DE" sz="1600" b="1">
                <a:solidFill>
                  <a:srgbClr val="000000"/>
                </a:solidFill>
              </a:rPr>
              <a:t>Lei Ge</a:t>
            </a:r>
            <a:endParaRPr lang="de-DE" altLang="de-DE" sz="1600" b="1" dirty="0">
              <a:solidFill>
                <a:srgbClr val="000000"/>
              </a:solidFill>
            </a:endParaRPr>
          </a:p>
        </p:txBody>
      </p:sp>
      <p:pic>
        <p:nvPicPr>
          <p:cNvPr id="3" name="Grafik 2" descr="Ein Bild, das Zeichnung enthält.&#10;&#10;Automatisch generierte Beschreibung">
            <a:extLst>
              <a:ext uri="{FF2B5EF4-FFF2-40B4-BE49-F238E27FC236}">
                <a16:creationId xmlns:a16="http://schemas.microsoft.com/office/drawing/2014/main" id="{BEE541BC-56A1-48B5-88AF-C10D4F1421B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67" b="10045"/>
          <a:stretch/>
        </p:blipFill>
        <p:spPr>
          <a:xfrm>
            <a:off x="99000" y="3678238"/>
            <a:ext cx="8946000" cy="2676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4290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5DF98FB6-6DE6-B842-93A8-A751D87433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/>
              <a:t>Durch Angabe von Start- und Endpositionen und –Winkeln können einfach passende Bewegungen gefunden werden</a:t>
            </a:r>
          </a:p>
          <a:p>
            <a:endParaRPr lang="de-DE"/>
          </a:p>
          <a:p>
            <a:r>
              <a:rPr lang="de-DE"/>
              <a:t>Qualität der Vorschläge hängt davon ab, wie gut Datensatz zu Anwendungsfällen passt</a:t>
            </a:r>
          </a:p>
          <a:p>
            <a:endParaRPr lang="de-DE"/>
          </a:p>
          <a:p>
            <a:r>
              <a:rPr lang="de-DE"/>
              <a:t>Erweiterungsmöglichkeiten</a:t>
            </a:r>
          </a:p>
          <a:p>
            <a:pPr lvl="1"/>
            <a:r>
              <a:rPr lang="de-DE"/>
              <a:t>Datensatz erweitern</a:t>
            </a:r>
          </a:p>
          <a:p>
            <a:pPr lvl="1"/>
            <a:r>
              <a:rPr lang="de-DE"/>
              <a:t>GUI-Plugin für bessere Benutzbarkeit</a:t>
            </a:r>
          </a:p>
          <a:p>
            <a:pPr lvl="1"/>
            <a:r>
              <a:rPr lang="de-DE"/>
              <a:t>Evaluationsmetrik verfeinern</a:t>
            </a:r>
          </a:p>
          <a:p>
            <a:pPr lvl="1"/>
            <a:r>
              <a:rPr lang="de-DE"/>
              <a:t>Datenbankanbindung implementieren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44196AF-A065-304C-A3BC-D4838A23A1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48905-EA19-40EA-A51E-26048D62A4A2}" type="datetime1">
              <a:rPr lang="de-DE" smtClean="0"/>
              <a:t>06.03.2020</a:t>
            </a:fld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8441CD0-0ABF-2A48-9F32-5A61B34D30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03EE4-0BB8-4A2C-9025-B8F5E159BB3D}" type="slidenum">
              <a:rPr lang="de-DE" smtClean="0"/>
              <a:pPr/>
              <a:t>10</a:t>
            </a:fld>
            <a:endParaRPr lang="de-DE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05517E01-A9C6-0143-8CA0-3CA569739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/>
              <a:t>Fazit</a:t>
            </a:r>
          </a:p>
        </p:txBody>
      </p:sp>
    </p:spTree>
    <p:extLst>
      <p:ext uri="{BB962C8B-B14F-4D97-AF65-F5344CB8AC3E}">
        <p14:creationId xmlns:p14="http://schemas.microsoft.com/office/powerpoint/2010/main" val="21979704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DD77ADC4-6E63-4535-9304-E8EBA1E9BD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1C2589-E40A-4770-82F8-D3207F157333}" type="datetime1">
              <a:rPr lang="de-DE" smtClean="0"/>
              <a:t>06.03.2020</a:t>
            </a:fld>
            <a:endParaRPr lang="de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B07E86F7-7A11-4383-8399-5B7469D8C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42A11-3F6D-49C2-B184-6A782E851E4E}" type="slidenum">
              <a:rPr lang="de-DE" smtClean="0"/>
              <a:t>11</a:t>
            </a:fld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88863BD8-4EB9-4C05-ABE8-21128152A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Vielen Dank für Eure Aufmerksamkeit</a:t>
            </a:r>
          </a:p>
        </p:txBody>
      </p:sp>
      <p:pic>
        <p:nvPicPr>
          <p:cNvPr id="7" name="Grafik 6" descr="Ein Bild, das Spielzeug, Skifahren, Schnee, Mann enthält.&#10;&#10;Automatisch generierte Beschreibung">
            <a:extLst>
              <a:ext uri="{FF2B5EF4-FFF2-40B4-BE49-F238E27FC236}">
                <a16:creationId xmlns:a16="http://schemas.microsoft.com/office/drawing/2014/main" id="{4B021698-5FC4-48DB-8B1D-B68D6AEE1F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8479" y="787178"/>
            <a:ext cx="4347041" cy="3260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5761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2A9E2FC3-3DBB-4BA6-A301-F13511B285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/>
              <a:t>Roboterbewegungen zu programmieren ist sehr aufwendig</a:t>
            </a:r>
          </a:p>
          <a:p>
            <a:pPr marL="0" indent="0">
              <a:buNone/>
            </a:pPr>
            <a:endParaRPr lang="de-DE"/>
          </a:p>
          <a:p>
            <a:r>
              <a:rPr lang="de-DE"/>
              <a:t>Menschliche Bewegungen aufzunehmen ist vergleichsweise einfach</a:t>
            </a:r>
          </a:p>
          <a:p>
            <a:pPr marL="0" indent="0">
              <a:buNone/>
            </a:pPr>
            <a:endParaRPr lang="de-DE"/>
          </a:p>
          <a:p>
            <a:r>
              <a:rPr lang="de-DE"/>
              <a:t>Idee: Anhand eines Datensatzes menschlicher Bewegungen zu gegebener Situation passende Bewegung für Roboter finden</a:t>
            </a:r>
          </a:p>
          <a:p>
            <a:endParaRPr lang="de-DE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59BEE1C-2C77-4435-9515-CB9A49F4F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Motivation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300B1B8-21BF-4F86-B851-AA140F3A57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51A8D-3662-4B93-A5F3-4DEC75C5405A}" type="datetime1">
              <a:rPr lang="de-DE" smtClean="0"/>
              <a:t>06.03.2020</a:t>
            </a:fld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4498BD6-DC1C-47AA-B56D-215119930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03EE4-0BB8-4A2C-9025-B8F5E159BB3D}" type="slidenum">
              <a:rPr lang="de-DE" smtClean="0"/>
              <a:pPr/>
              <a:t>2</a:t>
            </a:fld>
            <a:endParaRPr lang="de-DE"/>
          </a:p>
        </p:txBody>
      </p:sp>
      <p:pic>
        <p:nvPicPr>
          <p:cNvPr id="7" name="Grafik 6" descr="Ein Bild, das Hut, Mann, Raum enthält.&#10;&#10;Automatisch generierte Beschreibung">
            <a:extLst>
              <a:ext uri="{FF2B5EF4-FFF2-40B4-BE49-F238E27FC236}">
                <a16:creationId xmlns:a16="http://schemas.microsoft.com/office/drawing/2014/main" id="{F81BE07C-6549-469E-B4A6-BAF4C7A85B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819" y="3429000"/>
            <a:ext cx="6710362" cy="243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7264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2A9E2FC3-3DBB-4BA6-A301-F13511B285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/>
              <a:t>Wie kann eine gegebene Situation definiert werden?</a:t>
            </a:r>
          </a:p>
          <a:p>
            <a:endParaRPr lang="de-DE"/>
          </a:p>
          <a:p>
            <a:r>
              <a:rPr lang="de-DE"/>
              <a:t>Wie können nicht anwendbare Bewegungen (z.B. Schwimmen) ausgeschlossen werden?</a:t>
            </a:r>
          </a:p>
          <a:p>
            <a:endParaRPr lang="de-DE"/>
          </a:p>
          <a:p>
            <a:r>
              <a:rPr lang="de-DE"/>
              <a:t>Wie können passende Bewegungen unabhängig von Rotation und Translation bei der Aufnahme gefunden werden?</a:t>
            </a:r>
          </a:p>
          <a:p>
            <a:pPr marL="0" indent="0">
              <a:buNone/>
            </a:pPr>
            <a:endParaRPr lang="de-DE"/>
          </a:p>
          <a:p>
            <a:r>
              <a:rPr lang="de-DE"/>
              <a:t>Nach welchen Regeln wird auf Basis dieser Situation nach passenden Bewegungen gesucht?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59BEE1C-2C77-4435-9515-CB9A49F4F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Herausforderungen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300B1B8-21BF-4F86-B851-AA140F3A57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51A8D-3662-4B93-A5F3-4DEC75C5405A}" type="datetime1">
              <a:rPr lang="de-DE" smtClean="0"/>
              <a:t>06.03.2020</a:t>
            </a:fld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4498BD6-DC1C-47AA-B56D-215119930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03EE4-0BB8-4A2C-9025-B8F5E159BB3D}" type="slidenum">
              <a:rPr lang="de-DE" smtClean="0"/>
              <a:pPr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405528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25CE75D2-CB73-0F40-828D-B9C23B253E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/>
              <a:t>VirtualRobot</a:t>
            </a:r>
          </a:p>
          <a:p>
            <a:pPr lvl="1"/>
            <a:r>
              <a:rPr lang="de-DE"/>
              <a:t>Berechnung der Segmentpositionen basierend auf Gelenkwinkeln</a:t>
            </a:r>
          </a:p>
          <a:p>
            <a:pPr marL="0" indent="0">
              <a:buNone/>
            </a:pPr>
            <a:endParaRPr lang="de-DE"/>
          </a:p>
          <a:p>
            <a:r>
              <a:rPr lang="de-DE"/>
              <a:t>RemoteGui</a:t>
            </a:r>
          </a:p>
          <a:p>
            <a:pPr lvl="1"/>
            <a:r>
              <a:rPr lang="de-DE"/>
              <a:t>Dynamische Nutzerschnittstelle zur Parametereingabe</a:t>
            </a:r>
          </a:p>
          <a:p>
            <a:pPr marL="0" indent="0">
              <a:buNone/>
            </a:pPr>
            <a:endParaRPr lang="de-DE"/>
          </a:p>
          <a:p>
            <a:r>
              <a:rPr lang="de-DE"/>
              <a:t>ArViz</a:t>
            </a:r>
          </a:p>
          <a:p>
            <a:pPr lvl="1"/>
            <a:r>
              <a:rPr lang="de-DE"/>
              <a:t>Visualisierung von Trajektorien, Posen und Start- und Zielpunkten</a:t>
            </a:r>
          </a:p>
          <a:p>
            <a:pPr marL="0" indent="0">
              <a:buNone/>
            </a:pPr>
            <a:endParaRPr lang="de-DE"/>
          </a:p>
          <a:p>
            <a:r>
              <a:rPr lang="de-DE"/>
              <a:t>MMMCore / MMMTools</a:t>
            </a:r>
          </a:p>
          <a:p>
            <a:pPr lvl="1"/>
            <a:r>
              <a:rPr lang="de-DE"/>
              <a:t>Einlesen und Skalierung von Bewegungen aus Datensatz</a:t>
            </a:r>
          </a:p>
          <a:p>
            <a:pPr lvl="1"/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86B79E3-0F23-5B41-B922-D74AEEF2BA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48905-EA19-40EA-A51E-26048D62A4A2}" type="datetime1">
              <a:rPr lang="de-DE" smtClean="0"/>
              <a:t>06.03.2020</a:t>
            </a:fld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514E8CA-2800-7645-9799-EC0B745A0B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03EE4-0BB8-4A2C-9025-B8F5E159BB3D}" type="slidenum">
              <a:rPr lang="de-DE" smtClean="0"/>
              <a:pPr/>
              <a:t>4</a:t>
            </a:fld>
            <a:endParaRPr lang="de-DE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5DFA359D-AB8A-FF47-9792-A48E1BDFE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Verwendete Komponenten</a:t>
            </a:r>
          </a:p>
        </p:txBody>
      </p:sp>
    </p:spTree>
    <p:extLst>
      <p:ext uri="{BB962C8B-B14F-4D97-AF65-F5344CB8AC3E}">
        <p14:creationId xmlns:p14="http://schemas.microsoft.com/office/powerpoint/2010/main" val="33265909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040B8F4B-8512-FB48-B355-429A67263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/>
              <a:t>In welchen Situationen ist Segment X in einer bestimmten Position?</a:t>
            </a:r>
          </a:p>
          <a:p>
            <a:pPr marL="0" indent="0">
              <a:buNone/>
            </a:pPr>
            <a:endParaRPr lang="de-DE"/>
          </a:p>
          <a:p>
            <a:r>
              <a:rPr lang="de-DE"/>
              <a:t>In welcher Situation hat Gelenk Y einen bestimmten Winkel?</a:t>
            </a:r>
          </a:p>
          <a:p>
            <a:endParaRPr lang="de-DE"/>
          </a:p>
          <a:p>
            <a:r>
              <a:rPr lang="de-DE"/>
              <a:t>Welche Trajektorien passen am besten zur Bewegung eines Segments zwischen zwei Punkten (lokal oder global)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9BFE10E-4A27-F547-ABE0-DE4768F11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48905-EA19-40EA-A51E-26048D62A4A2}" type="datetime1">
              <a:rPr lang="de-DE" smtClean="0"/>
              <a:t>06.03.2020</a:t>
            </a:fld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D45FE39-3A5F-CB41-AF99-D35B1763D1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03EE4-0BB8-4A2C-9025-B8F5E159BB3D}" type="slidenum">
              <a:rPr lang="de-DE" smtClean="0"/>
              <a:pPr/>
              <a:t>5</a:t>
            </a:fld>
            <a:endParaRPr lang="de-DE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84F3B048-FDF7-1043-AFBB-FE1215D6E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Anwendungsfälle</a:t>
            </a:r>
          </a:p>
        </p:txBody>
      </p:sp>
      <p:pic>
        <p:nvPicPr>
          <p:cNvPr id="6" name="Grafik 6" descr="Ein Bild, das Screenshot enthält.&#10;&#10;Mit sehr hoher Zuverlässigkeit generierte Beschreibung">
            <a:extLst>
              <a:ext uri="{FF2B5EF4-FFF2-40B4-BE49-F238E27FC236}">
                <a16:creationId xmlns:a16="http://schemas.microsoft.com/office/drawing/2014/main" id="{67196DF5-1003-4A79-92E6-F4DD61EF80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226" t="23647" r="28399" b="14815"/>
          <a:stretch/>
        </p:blipFill>
        <p:spPr>
          <a:xfrm>
            <a:off x="3272589" y="3864819"/>
            <a:ext cx="2462473" cy="1729248"/>
          </a:xfrm>
          <a:prstGeom prst="rect">
            <a:avLst/>
          </a:prstGeom>
        </p:spPr>
      </p:pic>
      <p:pic>
        <p:nvPicPr>
          <p:cNvPr id="9" name="Grafik 9" descr="Ein Bild, das Screenshot enthält.&#10;&#10;Mit sehr hoher Zuverlässigkeit generierte Beschreibung">
            <a:extLst>
              <a:ext uri="{FF2B5EF4-FFF2-40B4-BE49-F238E27FC236}">
                <a16:creationId xmlns:a16="http://schemas.microsoft.com/office/drawing/2014/main" id="{9F70CAAD-0557-4E67-BE48-AF7F6B6D63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615" t="17493" r="39750" b="18076"/>
          <a:stretch/>
        </p:blipFill>
        <p:spPr>
          <a:xfrm>
            <a:off x="401052" y="3776588"/>
            <a:ext cx="2459740" cy="1811293"/>
          </a:xfrm>
          <a:prstGeom prst="rect">
            <a:avLst/>
          </a:prstGeom>
        </p:spPr>
      </p:pic>
      <p:pic>
        <p:nvPicPr>
          <p:cNvPr id="11" name="Grafik 11" descr="Ein Bild, das Screenshot enthält.&#10;&#10;Mit sehr hoher Zuverlässigkeit generierte Beschreibung">
            <a:extLst>
              <a:ext uri="{FF2B5EF4-FFF2-40B4-BE49-F238E27FC236}">
                <a16:creationId xmlns:a16="http://schemas.microsoft.com/office/drawing/2014/main" id="{B9260EDD-D1EE-45B1-B14C-1E11AD1F994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810" t="17845" r="45081" b="9764"/>
          <a:stretch/>
        </p:blipFill>
        <p:spPr>
          <a:xfrm>
            <a:off x="7595937" y="3720441"/>
            <a:ext cx="1011719" cy="1842270"/>
          </a:xfrm>
          <a:prstGeom prst="rect">
            <a:avLst/>
          </a:prstGeom>
        </p:spPr>
      </p:pic>
      <p:pic>
        <p:nvPicPr>
          <p:cNvPr id="13" name="Grafik 13" descr="Ein Bild, das Screenshot enthält.&#10;&#10;Mit sehr hoher Zuverlässigkeit generierte Beschreibung">
            <a:extLst>
              <a:ext uri="{FF2B5EF4-FFF2-40B4-BE49-F238E27FC236}">
                <a16:creationId xmlns:a16="http://schemas.microsoft.com/office/drawing/2014/main" id="{FFBF9629-6D99-4A7F-8A93-6D729B68ACB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4503" t="18681" r="45322" b="14286"/>
          <a:stretch/>
        </p:blipFill>
        <p:spPr>
          <a:xfrm>
            <a:off x="6144126" y="3776588"/>
            <a:ext cx="1042739" cy="1817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5125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local_hand_pose_matching_with_scaling_and_offset">
            <a:hlinkClick r:id="" action="ppaction://media"/>
            <a:extLst>
              <a:ext uri="{FF2B5EF4-FFF2-40B4-BE49-F238E27FC236}">
                <a16:creationId xmlns:a16="http://schemas.microsoft.com/office/drawing/2014/main" id="{B6143D71-628A-4BCF-975B-C4C4ACEC1C58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00050" y="1323975"/>
            <a:ext cx="8343900" cy="4659313"/>
          </a:xfrm>
        </p:spPr>
      </p:pic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5C7B557F-05CB-2144-81C4-1D9412750A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48905-EA19-40EA-A51E-26048D62A4A2}" type="datetime1">
              <a:rPr lang="de-DE" smtClean="0"/>
              <a:t>06.03.2020</a:t>
            </a:fld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D15BE58-E528-EB4F-97BF-BB76D8D76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03EE4-0BB8-4A2C-9025-B8F5E159BB3D}" type="slidenum">
              <a:rPr lang="de-DE" smtClean="0"/>
              <a:pPr/>
              <a:t>6</a:t>
            </a:fld>
            <a:endParaRPr lang="de-DE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7EE4C397-EEA9-9C44-80D7-80F180503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/>
              <a:t>Anwendungsfall 1: Suche nach Segmentpositionen</a:t>
            </a:r>
          </a:p>
        </p:txBody>
      </p:sp>
    </p:spTree>
    <p:extLst>
      <p:ext uri="{BB962C8B-B14F-4D97-AF65-F5344CB8AC3E}">
        <p14:creationId xmlns:p14="http://schemas.microsoft.com/office/powerpoint/2010/main" val="1711127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4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otion_matching_joint_angles_and_segment_position">
            <a:hlinkClick r:id="" action="ppaction://media"/>
            <a:extLst>
              <a:ext uri="{FF2B5EF4-FFF2-40B4-BE49-F238E27FC236}">
                <a16:creationId xmlns:a16="http://schemas.microsoft.com/office/drawing/2014/main" id="{29787001-954C-4BBB-B992-9ED271ECD940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00050" y="1323975"/>
            <a:ext cx="8343900" cy="4659313"/>
          </a:xfrm>
        </p:spPr>
      </p:pic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44196AF-A065-304C-A3BC-D4838A23A1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48905-EA19-40EA-A51E-26048D62A4A2}" type="datetime1">
              <a:rPr lang="de-DE" smtClean="0"/>
              <a:t>06.03.2020</a:t>
            </a:fld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8441CD0-0ABF-2A48-9F32-5A61B34D30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03EE4-0BB8-4A2C-9025-B8F5E159BB3D}" type="slidenum">
              <a:rPr lang="de-DE" smtClean="0"/>
              <a:pPr/>
              <a:t>7</a:t>
            </a:fld>
            <a:endParaRPr lang="de-DE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05517E01-A9C6-0143-8CA0-3CA569739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/>
              <a:t>Anwendungsfall 2: Suche nach Gelenkwinkeln</a:t>
            </a:r>
          </a:p>
        </p:txBody>
      </p:sp>
    </p:spTree>
    <p:extLst>
      <p:ext uri="{BB962C8B-B14F-4D97-AF65-F5344CB8AC3E}">
        <p14:creationId xmlns:p14="http://schemas.microsoft.com/office/powerpoint/2010/main" val="2997068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14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44196AF-A065-304C-A3BC-D4838A23A1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48905-EA19-40EA-A51E-26048D62A4A2}" type="datetime1">
              <a:rPr lang="de-DE" smtClean="0"/>
              <a:t>06.03.2020</a:t>
            </a:fld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8441CD0-0ABF-2A48-9F32-5A61B34D30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03EE4-0BB8-4A2C-9025-B8F5E159BB3D}" type="slidenum">
              <a:rPr lang="de-DE" smtClean="0"/>
              <a:pPr/>
              <a:t>8</a:t>
            </a:fld>
            <a:endParaRPr lang="de-DE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05517E01-A9C6-0143-8CA0-3CA569739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/>
              <a:t>Visualisierung der Eingabe</a:t>
            </a:r>
          </a:p>
        </p:txBody>
      </p:sp>
      <p:pic>
        <p:nvPicPr>
          <p:cNvPr id="8" name="live_input_visualization">
            <a:hlinkClick r:id="" action="ppaction://media"/>
            <a:extLst>
              <a:ext uri="{FF2B5EF4-FFF2-40B4-BE49-F238E27FC236}">
                <a16:creationId xmlns:a16="http://schemas.microsoft.com/office/drawing/2014/main" id="{B116C2D9-76D1-45D4-9F48-8DF2E43F643B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end="21288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00050" y="1338959"/>
            <a:ext cx="8343900" cy="4659313"/>
          </a:xfrm>
        </p:spPr>
      </p:pic>
    </p:spTree>
    <p:extLst>
      <p:ext uri="{BB962C8B-B14F-4D97-AF65-F5344CB8AC3E}">
        <p14:creationId xmlns:p14="http://schemas.microsoft.com/office/powerpoint/2010/main" val="2665258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739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lose_hand_positions_matching_1000">
            <a:hlinkClick r:id="" action="ppaction://media"/>
            <a:extLst>
              <a:ext uri="{FF2B5EF4-FFF2-40B4-BE49-F238E27FC236}">
                <a16:creationId xmlns:a16="http://schemas.microsoft.com/office/drawing/2014/main" id="{3CD086F1-5059-4315-BF52-3E6721AB1DC1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00050" y="1323975"/>
            <a:ext cx="8343900" cy="4659313"/>
          </a:xfrm>
        </p:spPr>
      </p:pic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44196AF-A065-304C-A3BC-D4838A23A1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48905-EA19-40EA-A51E-26048D62A4A2}" type="datetime1">
              <a:rPr lang="de-DE" smtClean="0"/>
              <a:t>06.03.2020</a:t>
            </a:fld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8441CD0-0ABF-2A48-9F32-5A61B34D30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03EE4-0BB8-4A2C-9025-B8F5E159BB3D}" type="slidenum">
              <a:rPr lang="de-DE" smtClean="0"/>
              <a:pPr/>
              <a:t>9</a:t>
            </a:fld>
            <a:endParaRPr lang="de-DE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05517E01-A9C6-0143-8CA0-3CA569739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/>
              <a:t>Anwendungsfall 3: Trajektorien zwischen Punkten</a:t>
            </a:r>
          </a:p>
        </p:txBody>
      </p:sp>
    </p:spTree>
    <p:extLst>
      <p:ext uri="{BB962C8B-B14F-4D97-AF65-F5344CB8AC3E}">
        <p14:creationId xmlns:p14="http://schemas.microsoft.com/office/powerpoint/2010/main" val="443637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34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">
  <a:themeElements>
    <a:clrScheme name="KIT">
      <a:dk1>
        <a:sysClr val="windowText" lastClr="000000"/>
      </a:dk1>
      <a:lt1>
        <a:sysClr val="window" lastClr="FFFFFF"/>
      </a:lt1>
      <a:dk2>
        <a:srgbClr val="009682"/>
      </a:dk2>
      <a:lt2>
        <a:srgbClr val="D9D9D9"/>
      </a:lt2>
      <a:accent1>
        <a:srgbClr val="009682"/>
      </a:accent1>
      <a:accent2>
        <a:srgbClr val="4664AA"/>
      </a:accent2>
      <a:accent3>
        <a:srgbClr val="D9D9D9"/>
      </a:accent3>
      <a:accent4>
        <a:srgbClr val="4CB5A7"/>
      </a:accent4>
      <a:accent5>
        <a:srgbClr val="7D92C3"/>
      </a:accent5>
      <a:accent6>
        <a:srgbClr val="7FCAC0"/>
      </a:accent6>
      <a:hlink>
        <a:srgbClr val="0000FF"/>
      </a:hlink>
      <a:folHlink>
        <a:srgbClr val="80008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251</Words>
  <Application>Microsoft Office PowerPoint</Application>
  <PresentationFormat>Bildschirmpräsentation (4:3)</PresentationFormat>
  <Paragraphs>70</Paragraphs>
  <Slides>11</Slides>
  <Notes>0</Notes>
  <HiddenSlides>0</HiddenSlides>
  <MMClips>4</MMClips>
  <ScaleCrop>false</ScaleCrop>
  <HeadingPairs>
    <vt:vector size="6" baseType="variant">
      <vt:variant>
        <vt:lpstr>Verwendete Schriftarten</vt:lpstr>
      </vt:variant>
      <vt:variant>
        <vt:i4>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11</vt:i4>
      </vt:variant>
    </vt:vector>
  </HeadingPairs>
  <TitlesOfParts>
    <vt:vector size="14" baseType="lpstr">
      <vt:lpstr>Arial</vt:lpstr>
      <vt:lpstr>Calibri</vt:lpstr>
      <vt:lpstr>Office</vt:lpstr>
      <vt:lpstr>PowerPoint-Präsentation</vt:lpstr>
      <vt:lpstr>Motivation</vt:lpstr>
      <vt:lpstr>Herausforderungen</vt:lpstr>
      <vt:lpstr>Verwendete Komponenten</vt:lpstr>
      <vt:lpstr>Anwendungsfälle</vt:lpstr>
      <vt:lpstr>Anwendungsfall 1: Suche nach Segmentpositionen</vt:lpstr>
      <vt:lpstr>Anwendungsfall 2: Suche nach Gelenkwinkeln</vt:lpstr>
      <vt:lpstr>Visualisierung der Eingabe</vt:lpstr>
      <vt:lpstr>Anwendungsfall 3: Trajektorien zwischen Punkten</vt:lpstr>
      <vt:lpstr>Fazit</vt:lpstr>
      <vt:lpstr>Vielen Dank für Eure Aufmerksamkeit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Franzi</dc:creator>
  <cp:lastModifiedBy>Jonathan Beller</cp:lastModifiedBy>
  <cp:revision>3</cp:revision>
  <dcterms:created xsi:type="dcterms:W3CDTF">2017-12-07T08:39:34Z</dcterms:created>
  <dcterms:modified xsi:type="dcterms:W3CDTF">2020-03-06T14:37:49Z</dcterms:modified>
</cp:coreProperties>
</file>